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delSld modSld">
      <pc:chgData name="贵申 王" userId="201fba2491c5f930" providerId="LiveId" clId="{DCE2E79A-FA80-4B3F-A3B4-A0C24C0A3357}" dt="2026-04-30T19:16:37.871" v="12" actId="20577"/>
      <pc:docMkLst>
        <pc:docMk/>
      </pc:docMkLst>
      <pc:sldChg chg="modSp mod">
        <pc:chgData name="贵申 王" userId="201fba2491c5f930" providerId="LiveId" clId="{DCE2E79A-FA80-4B3F-A3B4-A0C24C0A3357}" dt="2026-04-30T19:16:27.559" v="8" actId="20577"/>
        <pc:sldMkLst>
          <pc:docMk/>
          <pc:sldMk cId="2015303259" sldId="256"/>
        </pc:sldMkLst>
        <pc:spChg chg="mod">
          <ac:chgData name="贵申 王" userId="201fba2491c5f930" providerId="LiveId" clId="{DCE2E79A-FA80-4B3F-A3B4-A0C24C0A3357}" dt="2026-04-30T19:16:09.882" v="2" actId="20577"/>
          <ac:spMkLst>
            <pc:docMk/>
            <pc:sldMk cId="2015303259" sldId="256"/>
            <ac:spMk id="2" creationId="{C38FB771-D09C-DF6C-6CC5-C3D1800D469E}"/>
          </ac:spMkLst>
        </pc:spChg>
        <pc:spChg chg="mod">
          <ac:chgData name="贵申 王" userId="201fba2491c5f930" providerId="LiveId" clId="{DCE2E79A-FA80-4B3F-A3B4-A0C24C0A3357}" dt="2026-04-30T19:16:27.559" v="8" actId="20577"/>
          <ac:spMkLst>
            <pc:docMk/>
            <pc:sldMk cId="2015303259" sldId="256"/>
            <ac:spMk id="3" creationId="{8D4AC2FE-1200-412D-074B-1C0AE50C295F}"/>
          </ac:spMkLst>
        </pc:spChg>
      </pc:sldChg>
      <pc:sldChg chg="modSp mod">
        <pc:chgData name="贵申 王" userId="201fba2491c5f930" providerId="LiveId" clId="{DCE2E79A-FA80-4B3F-A3B4-A0C24C0A3357}" dt="2026-04-30T19:16:32.953" v="10" actId="20577"/>
        <pc:sldMkLst>
          <pc:docMk/>
          <pc:sldMk cId="2048033646" sldId="257"/>
        </pc:sldMkLst>
        <pc:spChg chg="mod">
          <ac:chgData name="贵申 王" userId="201fba2491c5f930" providerId="LiveId" clId="{DCE2E79A-FA80-4B3F-A3B4-A0C24C0A3357}" dt="2026-04-30T19:16:15.554" v="4" actId="20577"/>
          <ac:spMkLst>
            <pc:docMk/>
            <pc:sldMk cId="2048033646" sldId="257"/>
            <ac:spMk id="2" creationId="{C38FB771-D09C-DF6C-6CC5-C3D1800D469E}"/>
          </ac:spMkLst>
        </pc:spChg>
        <pc:spChg chg="mod">
          <ac:chgData name="贵申 王" userId="201fba2491c5f930" providerId="LiveId" clId="{DCE2E79A-FA80-4B3F-A3B4-A0C24C0A3357}" dt="2026-04-30T19:16:32.953" v="10" actId="20577"/>
          <ac:spMkLst>
            <pc:docMk/>
            <pc:sldMk cId="2048033646" sldId="257"/>
            <ac:spMk id="3" creationId="{8D4AC2FE-1200-412D-074B-1C0AE50C295F}"/>
          </ac:spMkLst>
        </pc:spChg>
      </pc:sldChg>
      <pc:sldChg chg="modSp mod">
        <pc:chgData name="贵申 王" userId="201fba2491c5f930" providerId="LiveId" clId="{DCE2E79A-FA80-4B3F-A3B4-A0C24C0A3357}" dt="2026-04-30T19:16:37.871" v="12" actId="20577"/>
        <pc:sldMkLst>
          <pc:docMk/>
          <pc:sldMk cId="4078514650" sldId="258"/>
        </pc:sldMkLst>
        <pc:spChg chg="mod">
          <ac:chgData name="贵申 王" userId="201fba2491c5f930" providerId="LiveId" clId="{DCE2E79A-FA80-4B3F-A3B4-A0C24C0A3357}" dt="2026-04-30T19:16:22.256" v="6" actId="20577"/>
          <ac:spMkLst>
            <pc:docMk/>
            <pc:sldMk cId="4078514650" sldId="258"/>
            <ac:spMk id="2" creationId="{C38FB771-D09C-DF6C-6CC5-C3D1800D469E}"/>
          </ac:spMkLst>
        </pc:spChg>
        <pc:spChg chg="mod">
          <ac:chgData name="贵申 王" userId="201fba2491c5f930" providerId="LiveId" clId="{DCE2E79A-FA80-4B3F-A3B4-A0C24C0A3357}" dt="2026-04-30T19:16:37.871" v="12" actId="20577"/>
          <ac:spMkLst>
            <pc:docMk/>
            <pc:sldMk cId="4078514650" sldId="258"/>
            <ac:spMk id="3" creationId="{8D4AC2FE-1200-412D-074B-1C0AE50C295F}"/>
          </ac:spMkLst>
        </pc:spChg>
      </pc:sldChg>
      <pc:sldChg chg="del">
        <pc:chgData name="贵申 王" userId="201fba2491c5f930" providerId="LiveId" clId="{DCE2E79A-FA80-4B3F-A3B4-A0C24C0A3357}" dt="2026-04-30T19:16:03.033" v="0" actId="47"/>
        <pc:sldMkLst>
          <pc:docMk/>
          <pc:sldMk cId="158091583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32570-959A-6E81-3C75-CB7908C1B5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CB6537-11DF-0878-3AAD-7F56B4074F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58218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2998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FB771-D09C-DF6C-6CC5-C3D1800D4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4508"/>
            <a:ext cx="9144000" cy="1037907"/>
          </a:xfrm>
        </p:spPr>
        <p:txBody>
          <a:bodyPr/>
          <a:lstStyle/>
          <a:p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318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主爱神圣，超乎万爱</a:t>
            </a:r>
            <a:r>
              <a:rPr lang="zh-TW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br>
              <a:rPr lang="en-US" altLang="zh-TW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Love Divine, All Loves Excelling </a:t>
            </a:r>
            <a:r>
              <a:rPr lang="en-US" altLang="zh-TW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1/3</a:t>
            </a: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4AC2FE-1200-412D-074B-1C0AE50C29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6770" y="1887538"/>
            <a:ext cx="10538460" cy="4283074"/>
          </a:xfrm>
        </p:spPr>
        <p:txBody>
          <a:bodyPr/>
          <a:lstStyle/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主爱神圣，超乎万爱，天上欢乐降下地！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虚己屈尊与我同居，如此深恩无可比；</a:t>
            </a:r>
            <a:endParaRPr lang="en-US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我主耶稣纯是慈爱，主爱无穷，日日新；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求主今将救恩带来，灌入我等渴慕心。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endParaRPr lang="en-US" altLang="zh-CN" sz="20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Love divine, all loves excelling, joy of heaven, to earth come down!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Fix in us Thy humble dwelling, all Thy faithful mercies crown. 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Jesus, Thou art all compassion, pure, unbounded love Thou art; 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Visit us with 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hy salvation, enter every trembling heart.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15303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FB771-D09C-DF6C-6CC5-C3D1800D4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47358"/>
            <a:ext cx="9144000" cy="1037907"/>
          </a:xfrm>
        </p:spPr>
        <p:txBody>
          <a:bodyPr/>
          <a:lstStyle/>
          <a:p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318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主爱神圣，超乎万爱</a:t>
            </a:r>
            <a:r>
              <a:rPr lang="zh-TW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br>
              <a:rPr lang="en-US" altLang="zh-TW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Love Divine, All Loves Excelling 2</a:t>
            </a:r>
            <a:r>
              <a:rPr lang="en-US" altLang="zh-TW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/3</a:t>
            </a: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4AC2FE-1200-412D-074B-1C0AE50C29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6770" y="1887538"/>
            <a:ext cx="10538460" cy="4283074"/>
          </a:xfrm>
        </p:spPr>
        <p:txBody>
          <a:bodyPr/>
          <a:lstStyle/>
          <a:p>
            <a:pPr marL="0" marR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2 </a:t>
            </a: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恳求主将慈爱圣灵</a:t>
            </a: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   </a:t>
            </a: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吹入每颗烦恼心！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主所应许甜蜜安息，但愿人人得继承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；</a:t>
            </a:r>
            <a:endParaRPr lang="en-US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信心创始成终耶稣，阿拉法与俄梅戛！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恳求去掉爱罪心怀，使我脱离罪管辖。</a:t>
            </a:r>
            <a:endParaRPr lang="en-US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endParaRPr lang="en-US" altLang="zh-CN" sz="20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Breathe, O breathe Thy loving Spirit into every troubled breast;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Let us all in Thee inherit; let us find Thy promised rest.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Take away the love of sinning; Alpha and Omega be;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End of faith, as its beginning, set our hearts at liberty.</a:t>
            </a:r>
            <a:endParaRPr lang="en-US" sz="28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48033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FB771-D09C-DF6C-6CC5-C3D1800D4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47358"/>
            <a:ext cx="9144000" cy="1037907"/>
          </a:xfrm>
        </p:spPr>
        <p:txBody>
          <a:bodyPr/>
          <a:lstStyle/>
          <a:p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318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主爱神圣，超乎万爱</a:t>
            </a:r>
            <a:r>
              <a:rPr lang="zh-TW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br>
              <a:rPr lang="en-US" altLang="zh-TW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sz="3200" b="1" i="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Love Divine, All Loves Excelling 3</a:t>
            </a:r>
            <a:r>
              <a:rPr lang="en-US" altLang="zh-TW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/3</a:t>
            </a: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4AC2FE-1200-412D-074B-1C0AE50C29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6770" y="1841818"/>
            <a:ext cx="10538460" cy="4283074"/>
          </a:xfrm>
        </p:spPr>
        <p:txBody>
          <a:bodyPr/>
          <a:lstStyle/>
          <a:p>
            <a:pPr marL="0" marR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zh-CN" sz="320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3 </a:t>
            </a:r>
            <a:r>
              <a:rPr lang="zh-CN" sz="320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全</a:t>
            </a: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能上帝我愿接受</a:t>
            </a: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   </a:t>
            </a: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你的生命在我内，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又愿我们得蒙主恩，永远与主不分离；</a:t>
            </a:r>
            <a:endParaRPr lang="en-US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我愿时常将主颂赞，与众天军同事主；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祈求不息，唱歌不断，惟主爱是我光荣。</a:t>
            </a:r>
            <a:endParaRPr lang="en-US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endParaRPr lang="en-US" altLang="zh-CN" sz="20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Come, Almighty, to deliver; let us all Thy life receive;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Suddenly return, and never, nevermore Thy temples leave.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Thee we would be always blessing, serve Thee as Thy hosts above,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ray, and praise Thee without ceasing, glory in Thy perfect love.</a:t>
            </a:r>
            <a:endParaRPr lang="en-US" sz="28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78514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427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Microsoft YaHei</vt:lpstr>
      <vt:lpstr>Arial</vt:lpstr>
      <vt:lpstr>Times New Roman</vt:lpstr>
      <vt:lpstr>Office Theme</vt:lpstr>
      <vt:lpstr>318 主爱神圣，超乎万爱  Love Divine, All Loves Excelling 1/3</vt:lpstr>
      <vt:lpstr>318 主爱神圣，超乎万爱  Love Divine, All Loves Excelling 2/3</vt:lpstr>
      <vt:lpstr>318 主爱神圣，超乎万爱  Love Divine, All Loves Excelling 3/3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318 主爱神圣，超乎万爱  Love Divine, All Loves Excelling 1/4</dc:title>
  <dc:creator>贵申</dc:creator>
  <cp:lastModifiedBy>贵申 王</cp:lastModifiedBy>
  <cp:revision>2</cp:revision>
  <dcterms:created xsi:type="dcterms:W3CDTF">2023-09-04T00:30:03Z</dcterms:created>
  <dcterms:modified xsi:type="dcterms:W3CDTF">2026-04-30T19:16:44Z</dcterms:modified>
</cp:coreProperties>
</file>